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5" r:id="rId5"/>
    <p:sldId id="493" r:id="rId6"/>
    <p:sldId id="353" r:id="rId7"/>
    <p:sldId id="358" r:id="rId8"/>
    <p:sldId id="267" r:id="rId9"/>
    <p:sldId id="274" r:id="rId10"/>
    <p:sldId id="276" r:id="rId11"/>
    <p:sldId id="269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DEED2-21D0-4C38-8E95-611FFB3EC0A1}" v="7" dt="2025-05-16T09:37:13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0456" autoAdjust="0"/>
  </p:normalViewPr>
  <p:slideViewPr>
    <p:cSldViewPr snapToGrid="0">
      <p:cViewPr varScale="1">
        <p:scale>
          <a:sx n="77" d="100"/>
          <a:sy n="77" d="100"/>
        </p:scale>
        <p:origin x="46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2232C-D8F5-416C-96F4-10E8BE6078D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C31880-0C16-4AFB-8E37-5DD7D2DA92FF}">
      <dgm:prSet phldrT="[Texto]" custT="1"/>
      <dgm:spPr/>
      <dgm:t>
        <a:bodyPr/>
        <a:lstStyle/>
        <a:p>
          <a:r>
            <a:rPr lang="en-US" sz="2800" dirty="0"/>
            <a:t>[97-2002] Student at Univ. of Seville</a:t>
          </a:r>
        </a:p>
      </dgm:t>
    </dgm:pt>
    <dgm:pt modelId="{9BA3282D-67C7-4308-BB7F-6EF6E341E4E8}" type="parTrans" cxnId="{D112C213-6403-4EF3-BA6B-DDDD2BB8088E}">
      <dgm:prSet/>
      <dgm:spPr/>
      <dgm:t>
        <a:bodyPr/>
        <a:lstStyle/>
        <a:p>
          <a:endParaRPr lang="en-US"/>
        </a:p>
      </dgm:t>
    </dgm:pt>
    <dgm:pt modelId="{09F55A73-1D1D-4AEF-A0C2-049449CA945F}" type="sibTrans" cxnId="{D112C213-6403-4EF3-BA6B-DDDD2BB8088E}">
      <dgm:prSet/>
      <dgm:spPr/>
      <dgm:t>
        <a:bodyPr/>
        <a:lstStyle/>
        <a:p>
          <a:endParaRPr lang="en-US"/>
        </a:p>
      </dgm:t>
    </dgm:pt>
    <dgm:pt modelId="{A018B3D1-5EC8-4B8C-B208-A39332F43115}">
      <dgm:prSet phldrT="[Texto]" custT="1"/>
      <dgm:spPr/>
      <dgm:t>
        <a:bodyPr anchor="t"/>
        <a:lstStyle/>
        <a:p>
          <a:r>
            <a:rPr lang="en-US" sz="2800" dirty="0"/>
            <a:t>[2002-2008] Working with ISOIN, a small Software Dev. Company</a:t>
          </a:r>
        </a:p>
      </dgm:t>
    </dgm:pt>
    <dgm:pt modelId="{58F0A1D7-BC16-431F-9AD2-D0C7BD23AFF6}" type="parTrans" cxnId="{FBF496AB-8366-4A34-974B-CCE4E82D90EA}">
      <dgm:prSet/>
      <dgm:spPr/>
      <dgm:t>
        <a:bodyPr/>
        <a:lstStyle/>
        <a:p>
          <a:endParaRPr lang="en-US"/>
        </a:p>
      </dgm:t>
    </dgm:pt>
    <dgm:pt modelId="{1D988D64-C638-4778-95D5-D88A79EF3F6D}" type="sibTrans" cxnId="{FBF496AB-8366-4A34-974B-CCE4E82D90EA}">
      <dgm:prSet/>
      <dgm:spPr/>
      <dgm:t>
        <a:bodyPr/>
        <a:lstStyle/>
        <a:p>
          <a:endParaRPr lang="en-US"/>
        </a:p>
      </dgm:t>
    </dgm:pt>
    <dgm:pt modelId="{154B30F7-760A-4235-A4DD-BFC06C85389A}">
      <dgm:prSet phldrT="[Texto]"/>
      <dgm:spPr/>
      <dgm:t>
        <a:bodyPr/>
        <a:lstStyle/>
        <a:p>
          <a:r>
            <a:rPr lang="en-US" dirty="0"/>
            <a:t>[2007-*] Researcher &amp; Lecturer at Univ. of Seville</a:t>
          </a:r>
        </a:p>
      </dgm:t>
    </dgm:pt>
    <dgm:pt modelId="{ECBD5CE9-41EB-422E-A699-223ADCF694DA}" type="parTrans" cxnId="{3AC2BCEC-3CD8-447D-B28F-F1ED5E46CD90}">
      <dgm:prSet/>
      <dgm:spPr/>
      <dgm:t>
        <a:bodyPr/>
        <a:lstStyle/>
        <a:p>
          <a:endParaRPr lang="en-US"/>
        </a:p>
      </dgm:t>
    </dgm:pt>
    <dgm:pt modelId="{91C920AD-0A50-4517-A209-756743B1CB62}" type="sibTrans" cxnId="{3AC2BCEC-3CD8-447D-B28F-F1ED5E46CD90}">
      <dgm:prSet/>
      <dgm:spPr/>
      <dgm:t>
        <a:bodyPr/>
        <a:lstStyle/>
        <a:p>
          <a:endParaRPr lang="en-US"/>
        </a:p>
      </dgm:t>
    </dgm:pt>
    <dgm:pt modelId="{E79741FE-D4C4-4735-80EF-E65FAB509B4A}" type="pres">
      <dgm:prSet presAssocID="{E632232C-D8F5-416C-96F4-10E8BE6078D1}" presName="outerComposite" presStyleCnt="0">
        <dgm:presLayoutVars>
          <dgm:chMax val="5"/>
          <dgm:dir/>
          <dgm:resizeHandles val="exact"/>
        </dgm:presLayoutVars>
      </dgm:prSet>
      <dgm:spPr/>
    </dgm:pt>
    <dgm:pt modelId="{A11F6908-D520-4EDB-9932-0C1842D01BA4}" type="pres">
      <dgm:prSet presAssocID="{E632232C-D8F5-416C-96F4-10E8BE6078D1}" presName="dummyMaxCanvas" presStyleCnt="0">
        <dgm:presLayoutVars/>
      </dgm:prSet>
      <dgm:spPr/>
    </dgm:pt>
    <dgm:pt modelId="{0C3A43CF-FBBF-40D6-AF71-730819F849B3}" type="pres">
      <dgm:prSet presAssocID="{E632232C-D8F5-416C-96F4-10E8BE6078D1}" presName="ThreeNodes_1" presStyleLbl="node1" presStyleIdx="0" presStyleCnt="3" custScaleY="69014" custLinFactNeighborY="-10798">
        <dgm:presLayoutVars>
          <dgm:bulletEnabled val="1"/>
        </dgm:presLayoutVars>
      </dgm:prSet>
      <dgm:spPr/>
    </dgm:pt>
    <dgm:pt modelId="{AF4929D4-C1F5-42FF-A256-7801B3876364}" type="pres">
      <dgm:prSet presAssocID="{E632232C-D8F5-416C-96F4-10E8BE6078D1}" presName="ThreeNodes_2" presStyleLbl="node1" presStyleIdx="1" presStyleCnt="3" custScaleX="108597" custScaleY="145540" custLinFactNeighborX="-2262" custLinFactNeighborY="-8145">
        <dgm:presLayoutVars>
          <dgm:bulletEnabled val="1"/>
        </dgm:presLayoutVars>
      </dgm:prSet>
      <dgm:spPr/>
    </dgm:pt>
    <dgm:pt modelId="{E4DF0E73-4AFD-4C57-9235-809A3EC28D0A}" type="pres">
      <dgm:prSet presAssocID="{E632232C-D8F5-416C-96F4-10E8BE6078D1}" presName="ThreeNodes_3" presStyleLbl="node1" presStyleIdx="2" presStyleCnt="3">
        <dgm:presLayoutVars>
          <dgm:bulletEnabled val="1"/>
        </dgm:presLayoutVars>
      </dgm:prSet>
      <dgm:spPr/>
    </dgm:pt>
    <dgm:pt modelId="{01CC6409-C577-4246-A205-57841A3FBCBC}" type="pres">
      <dgm:prSet presAssocID="{E632232C-D8F5-416C-96F4-10E8BE6078D1}" presName="ThreeConn_1-2" presStyleLbl="fgAccFollowNode1" presStyleIdx="0" presStyleCnt="2" custScaleX="99611" custScaleY="52213" custLinFactX="-200000" custLinFactNeighborX="-244601" custLinFactNeighborY="-43724">
        <dgm:presLayoutVars>
          <dgm:bulletEnabled val="1"/>
        </dgm:presLayoutVars>
      </dgm:prSet>
      <dgm:spPr/>
    </dgm:pt>
    <dgm:pt modelId="{0D5742E8-0C12-4162-8FFB-6639C7135966}" type="pres">
      <dgm:prSet presAssocID="{E632232C-D8F5-416C-96F4-10E8BE6078D1}" presName="ThreeConn_2-3" presStyleLbl="fgAccFollowNode1" presStyleIdx="1" presStyleCnt="2" custLinFactNeighborX="-2564" custLinFactNeighborY="38241">
        <dgm:presLayoutVars>
          <dgm:bulletEnabled val="1"/>
        </dgm:presLayoutVars>
      </dgm:prSet>
      <dgm:spPr/>
    </dgm:pt>
    <dgm:pt modelId="{F49F4A29-3CBF-4664-94B6-A50434D1A718}" type="pres">
      <dgm:prSet presAssocID="{E632232C-D8F5-416C-96F4-10E8BE6078D1}" presName="ThreeNodes_1_text" presStyleLbl="node1" presStyleIdx="2" presStyleCnt="3">
        <dgm:presLayoutVars>
          <dgm:bulletEnabled val="1"/>
        </dgm:presLayoutVars>
      </dgm:prSet>
      <dgm:spPr/>
    </dgm:pt>
    <dgm:pt modelId="{42E9CD34-0CC1-44A6-9591-7747934F57F6}" type="pres">
      <dgm:prSet presAssocID="{E632232C-D8F5-416C-96F4-10E8BE6078D1}" presName="ThreeNodes_2_text" presStyleLbl="node1" presStyleIdx="2" presStyleCnt="3">
        <dgm:presLayoutVars>
          <dgm:bulletEnabled val="1"/>
        </dgm:presLayoutVars>
      </dgm:prSet>
      <dgm:spPr/>
    </dgm:pt>
    <dgm:pt modelId="{B438450A-AE0B-485A-A44E-3D3B0705676F}" type="pres">
      <dgm:prSet presAssocID="{E632232C-D8F5-416C-96F4-10E8BE6078D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112C213-6403-4EF3-BA6B-DDDD2BB8088E}" srcId="{E632232C-D8F5-416C-96F4-10E8BE6078D1}" destId="{FDC31880-0C16-4AFB-8E37-5DD7D2DA92FF}" srcOrd="0" destOrd="0" parTransId="{9BA3282D-67C7-4308-BB7F-6EF6E341E4E8}" sibTransId="{09F55A73-1D1D-4AEF-A0C2-049449CA945F}"/>
    <dgm:cxn modelId="{7C947244-DEE2-43D4-9CD8-C2319869D7CE}" type="presOf" srcId="{FDC31880-0C16-4AFB-8E37-5DD7D2DA92FF}" destId="{0C3A43CF-FBBF-40D6-AF71-730819F849B3}" srcOrd="0" destOrd="0" presId="urn:microsoft.com/office/officeart/2005/8/layout/vProcess5"/>
    <dgm:cxn modelId="{CA979373-4FFF-4397-82A9-6E5712C692AB}" type="presOf" srcId="{154B30F7-760A-4235-A4DD-BFC06C85389A}" destId="{B438450A-AE0B-485A-A44E-3D3B0705676F}" srcOrd="1" destOrd="0" presId="urn:microsoft.com/office/officeart/2005/8/layout/vProcess5"/>
    <dgm:cxn modelId="{7B4F1797-1F9E-402B-9E17-947F328F7761}" type="presOf" srcId="{1D988D64-C638-4778-95D5-D88A79EF3F6D}" destId="{0D5742E8-0C12-4162-8FFB-6639C7135966}" srcOrd="0" destOrd="0" presId="urn:microsoft.com/office/officeart/2005/8/layout/vProcess5"/>
    <dgm:cxn modelId="{FBF496AB-8366-4A34-974B-CCE4E82D90EA}" srcId="{E632232C-D8F5-416C-96F4-10E8BE6078D1}" destId="{A018B3D1-5EC8-4B8C-B208-A39332F43115}" srcOrd="1" destOrd="0" parTransId="{58F0A1D7-BC16-431F-9AD2-D0C7BD23AFF6}" sibTransId="{1D988D64-C638-4778-95D5-D88A79EF3F6D}"/>
    <dgm:cxn modelId="{7CDAECAD-BEE5-4A39-BE26-59D3936E49A9}" type="presOf" srcId="{09F55A73-1D1D-4AEF-A0C2-049449CA945F}" destId="{01CC6409-C577-4246-A205-57841A3FBCBC}" srcOrd="0" destOrd="0" presId="urn:microsoft.com/office/officeart/2005/8/layout/vProcess5"/>
    <dgm:cxn modelId="{3DF297C3-79C6-4746-AF48-6C6775FCB4BD}" type="presOf" srcId="{A018B3D1-5EC8-4B8C-B208-A39332F43115}" destId="{AF4929D4-C1F5-42FF-A256-7801B3876364}" srcOrd="0" destOrd="0" presId="urn:microsoft.com/office/officeart/2005/8/layout/vProcess5"/>
    <dgm:cxn modelId="{C1E3C8D2-30D1-4974-9272-6CFEC3C6F31B}" type="presOf" srcId="{A018B3D1-5EC8-4B8C-B208-A39332F43115}" destId="{42E9CD34-0CC1-44A6-9591-7747934F57F6}" srcOrd="1" destOrd="0" presId="urn:microsoft.com/office/officeart/2005/8/layout/vProcess5"/>
    <dgm:cxn modelId="{D4E794D9-7D8B-4810-ADFF-2D48822572C3}" type="presOf" srcId="{FDC31880-0C16-4AFB-8E37-5DD7D2DA92FF}" destId="{F49F4A29-3CBF-4664-94B6-A50434D1A718}" srcOrd="1" destOrd="0" presId="urn:microsoft.com/office/officeart/2005/8/layout/vProcess5"/>
    <dgm:cxn modelId="{E088D2E4-94AD-41EB-B1BB-73324E74973F}" type="presOf" srcId="{154B30F7-760A-4235-A4DD-BFC06C85389A}" destId="{E4DF0E73-4AFD-4C57-9235-809A3EC28D0A}" srcOrd="0" destOrd="0" presId="urn:microsoft.com/office/officeart/2005/8/layout/vProcess5"/>
    <dgm:cxn modelId="{8F9496EA-67C4-4E17-9BFD-7905CD819EDC}" type="presOf" srcId="{E632232C-D8F5-416C-96F4-10E8BE6078D1}" destId="{E79741FE-D4C4-4735-80EF-E65FAB509B4A}" srcOrd="0" destOrd="0" presId="urn:microsoft.com/office/officeart/2005/8/layout/vProcess5"/>
    <dgm:cxn modelId="{3AC2BCEC-3CD8-447D-B28F-F1ED5E46CD90}" srcId="{E632232C-D8F5-416C-96F4-10E8BE6078D1}" destId="{154B30F7-760A-4235-A4DD-BFC06C85389A}" srcOrd="2" destOrd="0" parTransId="{ECBD5CE9-41EB-422E-A699-223ADCF694DA}" sibTransId="{91C920AD-0A50-4517-A209-756743B1CB62}"/>
    <dgm:cxn modelId="{314E6C02-C6DC-4424-9609-05774DE8F544}" type="presParOf" srcId="{E79741FE-D4C4-4735-80EF-E65FAB509B4A}" destId="{A11F6908-D520-4EDB-9932-0C1842D01BA4}" srcOrd="0" destOrd="0" presId="urn:microsoft.com/office/officeart/2005/8/layout/vProcess5"/>
    <dgm:cxn modelId="{35DF9744-26EA-46E3-8430-6CB1C3CDB341}" type="presParOf" srcId="{E79741FE-D4C4-4735-80EF-E65FAB509B4A}" destId="{0C3A43CF-FBBF-40D6-AF71-730819F849B3}" srcOrd="1" destOrd="0" presId="urn:microsoft.com/office/officeart/2005/8/layout/vProcess5"/>
    <dgm:cxn modelId="{ED17CB47-17C3-493F-9667-34DC72146CC0}" type="presParOf" srcId="{E79741FE-D4C4-4735-80EF-E65FAB509B4A}" destId="{AF4929D4-C1F5-42FF-A256-7801B3876364}" srcOrd="2" destOrd="0" presId="urn:microsoft.com/office/officeart/2005/8/layout/vProcess5"/>
    <dgm:cxn modelId="{F1E64025-4F16-45B2-84EE-B451C78BFACF}" type="presParOf" srcId="{E79741FE-D4C4-4735-80EF-E65FAB509B4A}" destId="{E4DF0E73-4AFD-4C57-9235-809A3EC28D0A}" srcOrd="3" destOrd="0" presId="urn:microsoft.com/office/officeart/2005/8/layout/vProcess5"/>
    <dgm:cxn modelId="{65C2CE0F-9FDF-40F2-9C40-3CB1FDA805E1}" type="presParOf" srcId="{E79741FE-D4C4-4735-80EF-E65FAB509B4A}" destId="{01CC6409-C577-4246-A205-57841A3FBCBC}" srcOrd="4" destOrd="0" presId="urn:microsoft.com/office/officeart/2005/8/layout/vProcess5"/>
    <dgm:cxn modelId="{1F1FA7C8-57A6-417A-AC06-E85C1AC1263C}" type="presParOf" srcId="{E79741FE-D4C4-4735-80EF-E65FAB509B4A}" destId="{0D5742E8-0C12-4162-8FFB-6639C7135966}" srcOrd="5" destOrd="0" presId="urn:microsoft.com/office/officeart/2005/8/layout/vProcess5"/>
    <dgm:cxn modelId="{CC782FCE-5CDD-4548-A831-A4C6E8C0F7D8}" type="presParOf" srcId="{E79741FE-D4C4-4735-80EF-E65FAB509B4A}" destId="{F49F4A29-3CBF-4664-94B6-A50434D1A718}" srcOrd="6" destOrd="0" presId="urn:microsoft.com/office/officeart/2005/8/layout/vProcess5"/>
    <dgm:cxn modelId="{463DBC65-B221-4740-A417-B15EFDBBBE04}" type="presParOf" srcId="{E79741FE-D4C4-4735-80EF-E65FAB509B4A}" destId="{42E9CD34-0CC1-44A6-9591-7747934F57F6}" srcOrd="7" destOrd="0" presId="urn:microsoft.com/office/officeart/2005/8/layout/vProcess5"/>
    <dgm:cxn modelId="{4DCDC149-E31C-4294-8C98-DAFE8CB05E3A}" type="presParOf" srcId="{E79741FE-D4C4-4735-80EF-E65FAB509B4A}" destId="{B438450A-AE0B-485A-A44E-3D3B0705676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79181-410E-4501-A6DA-FF6B6BFA943C}" type="doc">
      <dgm:prSet loTypeId="urn:microsoft.com/office/officeart/2009/3/layout/StepUpProcess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56F8B7-37C2-430E-9BE4-A63C992D95A6}">
      <dgm:prSet phldrT="[Texto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  </a:t>
          </a:r>
        </a:p>
        <a:p>
          <a:r>
            <a:rPr lang="en-US" b="1" dirty="0">
              <a:solidFill>
                <a:schemeClr val="bg1"/>
              </a:solidFill>
            </a:rPr>
            <a:t>   Developer</a:t>
          </a:r>
        </a:p>
      </dgm:t>
    </dgm:pt>
    <dgm:pt modelId="{5576C334-EDEE-4C58-A9F6-D853AB860FAC}" type="parTrans" cxnId="{54EB8DA7-55CF-4DE2-9FEA-94E43057BA3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42B5B59-75D6-4407-967E-D82339886969}" type="sibTrans" cxnId="{54EB8DA7-55CF-4DE2-9FEA-94E43057BA3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1E7D67EC-25B3-4247-B5F7-16A26FA31A14}">
      <dgm:prSet phldrT="[Texto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    Lead</a:t>
          </a:r>
        </a:p>
        <a:p>
          <a:r>
            <a:rPr lang="en-US" b="1" dirty="0">
              <a:solidFill>
                <a:schemeClr val="bg1"/>
              </a:solidFill>
            </a:rPr>
            <a:t>   developer</a:t>
          </a:r>
        </a:p>
      </dgm:t>
    </dgm:pt>
    <dgm:pt modelId="{2DE4E165-6DAF-4705-B7A0-08CB338AE62B}" type="parTrans" cxnId="{EF4E4351-36AD-4EA9-AA3B-86C46C6D49E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639A2C6-918E-44AB-B980-96548E7FED46}" type="sibTrans" cxnId="{EF4E4351-36AD-4EA9-AA3B-86C46C6D49E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DCBCF0EF-EEE5-4EBA-B5FA-F00DE241AC67}">
      <dgm:prSet phldrT="[Texto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     Project </a:t>
          </a:r>
        </a:p>
        <a:p>
          <a:r>
            <a:rPr lang="en-US" b="1" dirty="0">
              <a:solidFill>
                <a:schemeClr val="bg1"/>
              </a:solidFill>
            </a:rPr>
            <a:t>     Manager</a:t>
          </a:r>
        </a:p>
      </dgm:t>
    </dgm:pt>
    <dgm:pt modelId="{824D47EA-E922-47F3-8801-A2EB6EE23FB3}" type="parTrans" cxnId="{86F34660-C785-4EE4-BE52-7F08196363F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E354C41-7605-4253-BCA9-30DEDDE93601}" type="sibTrans" cxnId="{86F34660-C785-4EE4-BE52-7F08196363FD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1F271280-2C15-451A-8A43-35A22D999AAE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   Develop.</a:t>
          </a:r>
        </a:p>
        <a:p>
          <a:r>
            <a:rPr lang="en-US" b="1" dirty="0">
              <a:solidFill>
                <a:schemeClr val="bg1"/>
              </a:solidFill>
            </a:rPr>
            <a:t>   Dept.</a:t>
          </a:r>
        </a:p>
        <a:p>
          <a:r>
            <a:rPr lang="en-US" b="1" dirty="0">
              <a:solidFill>
                <a:schemeClr val="bg1"/>
              </a:solidFill>
            </a:rPr>
            <a:t>   Director</a:t>
          </a:r>
        </a:p>
      </dgm:t>
    </dgm:pt>
    <dgm:pt modelId="{C7C1A905-50D7-4C4D-AA37-7E31A41E92A2}" type="parTrans" cxnId="{5B5BFD42-D292-4EAF-8C8B-FCF1402E8215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68D4A7D-E05A-4AEF-9024-03A87C1D0E29}" type="sibTrans" cxnId="{5B5BFD42-D292-4EAF-8C8B-FCF1402E8215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6A82A009-48FF-42AA-9706-D685518F9E20}" type="pres">
      <dgm:prSet presAssocID="{57A79181-410E-4501-A6DA-FF6B6BFA943C}" presName="rootnode" presStyleCnt="0">
        <dgm:presLayoutVars>
          <dgm:chMax/>
          <dgm:chPref/>
          <dgm:dir/>
          <dgm:animLvl val="lvl"/>
        </dgm:presLayoutVars>
      </dgm:prSet>
      <dgm:spPr/>
    </dgm:pt>
    <dgm:pt modelId="{402487A5-E013-4EAB-887F-2DDC45AACBB7}" type="pres">
      <dgm:prSet presAssocID="{2A56F8B7-37C2-430E-9BE4-A63C992D95A6}" presName="composite" presStyleCnt="0"/>
      <dgm:spPr/>
    </dgm:pt>
    <dgm:pt modelId="{0459D064-29DE-44C3-85B0-F447B308EEB3}" type="pres">
      <dgm:prSet presAssocID="{2A56F8B7-37C2-430E-9BE4-A63C992D95A6}" presName="LShape" presStyleLbl="alignNode1" presStyleIdx="0" presStyleCnt="7"/>
      <dgm:spPr/>
    </dgm:pt>
    <dgm:pt modelId="{BC7F60D3-9649-407E-8CDA-11F074B7CCC3}" type="pres">
      <dgm:prSet presAssocID="{2A56F8B7-37C2-430E-9BE4-A63C992D95A6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411FE89-A9C7-41C8-A1F4-07E01A35C3CB}" type="pres">
      <dgm:prSet presAssocID="{2A56F8B7-37C2-430E-9BE4-A63C992D95A6}" presName="Triangle" presStyleLbl="alignNode1" presStyleIdx="1" presStyleCnt="7"/>
      <dgm:spPr/>
    </dgm:pt>
    <dgm:pt modelId="{9DD94122-85AE-458D-8314-B3ED0467FCAE}" type="pres">
      <dgm:prSet presAssocID="{F42B5B59-75D6-4407-967E-D82339886969}" presName="sibTrans" presStyleCnt="0"/>
      <dgm:spPr/>
    </dgm:pt>
    <dgm:pt modelId="{9D86460F-76A0-441E-A82E-38136A0FF6AE}" type="pres">
      <dgm:prSet presAssocID="{F42B5B59-75D6-4407-967E-D82339886969}" presName="space" presStyleCnt="0"/>
      <dgm:spPr/>
    </dgm:pt>
    <dgm:pt modelId="{8982B6F5-8E41-4812-BC9B-8C5D67529D8A}" type="pres">
      <dgm:prSet presAssocID="{1E7D67EC-25B3-4247-B5F7-16A26FA31A14}" presName="composite" presStyleCnt="0"/>
      <dgm:spPr/>
    </dgm:pt>
    <dgm:pt modelId="{A1EACD98-1A8B-4DB0-9FA4-78EBAABF8082}" type="pres">
      <dgm:prSet presAssocID="{1E7D67EC-25B3-4247-B5F7-16A26FA31A14}" presName="LShape" presStyleLbl="alignNode1" presStyleIdx="2" presStyleCnt="7"/>
      <dgm:spPr/>
    </dgm:pt>
    <dgm:pt modelId="{44AB7F70-6F1B-4EC7-919D-A8DEA83C348D}" type="pres">
      <dgm:prSet presAssocID="{1E7D67EC-25B3-4247-B5F7-16A26FA31A1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A528E17-A436-4393-8405-31C797BBBCA4}" type="pres">
      <dgm:prSet presAssocID="{1E7D67EC-25B3-4247-B5F7-16A26FA31A14}" presName="Triangle" presStyleLbl="alignNode1" presStyleIdx="3" presStyleCnt="7"/>
      <dgm:spPr/>
    </dgm:pt>
    <dgm:pt modelId="{57217990-89D7-4EB0-A23F-D555998AC3D0}" type="pres">
      <dgm:prSet presAssocID="{9639A2C6-918E-44AB-B980-96548E7FED46}" presName="sibTrans" presStyleCnt="0"/>
      <dgm:spPr/>
    </dgm:pt>
    <dgm:pt modelId="{9A31819B-081D-464E-A50F-CC128AB8051B}" type="pres">
      <dgm:prSet presAssocID="{9639A2C6-918E-44AB-B980-96548E7FED46}" presName="space" presStyleCnt="0"/>
      <dgm:spPr/>
    </dgm:pt>
    <dgm:pt modelId="{67AF4423-3A94-43ED-A416-6C814994FABF}" type="pres">
      <dgm:prSet presAssocID="{DCBCF0EF-EEE5-4EBA-B5FA-F00DE241AC67}" presName="composite" presStyleCnt="0"/>
      <dgm:spPr/>
    </dgm:pt>
    <dgm:pt modelId="{29FC22F8-668B-456C-8F0F-DE25F40A71E3}" type="pres">
      <dgm:prSet presAssocID="{DCBCF0EF-EEE5-4EBA-B5FA-F00DE241AC67}" presName="LShape" presStyleLbl="alignNode1" presStyleIdx="4" presStyleCnt="7"/>
      <dgm:spPr/>
    </dgm:pt>
    <dgm:pt modelId="{8E31B45B-4431-4DC9-A665-975A297E9588}" type="pres">
      <dgm:prSet presAssocID="{DCBCF0EF-EEE5-4EBA-B5FA-F00DE241AC67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63DA5AC-7F68-4FE7-AF63-88DF9478F8A4}" type="pres">
      <dgm:prSet presAssocID="{DCBCF0EF-EEE5-4EBA-B5FA-F00DE241AC67}" presName="Triangle" presStyleLbl="alignNode1" presStyleIdx="5" presStyleCnt="7"/>
      <dgm:spPr/>
    </dgm:pt>
    <dgm:pt modelId="{4FE790A2-C9AA-4E03-A4A8-F9E2AF833C4B}" type="pres">
      <dgm:prSet presAssocID="{0E354C41-7605-4253-BCA9-30DEDDE93601}" presName="sibTrans" presStyleCnt="0"/>
      <dgm:spPr/>
    </dgm:pt>
    <dgm:pt modelId="{0D837FC5-2446-4AEC-B2EF-FE4DC7819810}" type="pres">
      <dgm:prSet presAssocID="{0E354C41-7605-4253-BCA9-30DEDDE93601}" presName="space" presStyleCnt="0"/>
      <dgm:spPr/>
    </dgm:pt>
    <dgm:pt modelId="{A5A10AFF-0A71-4946-812C-5BDD722F263F}" type="pres">
      <dgm:prSet presAssocID="{1F271280-2C15-451A-8A43-35A22D999AAE}" presName="composite" presStyleCnt="0"/>
      <dgm:spPr/>
    </dgm:pt>
    <dgm:pt modelId="{B2EE0B89-FB0D-4408-9723-F7D2352FC908}" type="pres">
      <dgm:prSet presAssocID="{1F271280-2C15-451A-8A43-35A22D999AAE}" presName="LShape" presStyleLbl="alignNode1" presStyleIdx="6" presStyleCnt="7"/>
      <dgm:spPr/>
    </dgm:pt>
    <dgm:pt modelId="{015001B6-A4B7-44B0-AFDD-485C0DBC195C}" type="pres">
      <dgm:prSet presAssocID="{1F271280-2C15-451A-8A43-35A22D999AA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67A612A-8574-4D93-8077-E9A7B8BF945A}" type="presOf" srcId="{2A56F8B7-37C2-430E-9BE4-A63C992D95A6}" destId="{BC7F60D3-9649-407E-8CDA-11F074B7CCC3}" srcOrd="0" destOrd="0" presId="urn:microsoft.com/office/officeart/2009/3/layout/StepUpProcess"/>
    <dgm:cxn modelId="{86F34660-C785-4EE4-BE52-7F08196363FD}" srcId="{57A79181-410E-4501-A6DA-FF6B6BFA943C}" destId="{DCBCF0EF-EEE5-4EBA-B5FA-F00DE241AC67}" srcOrd="2" destOrd="0" parTransId="{824D47EA-E922-47F3-8801-A2EB6EE23FB3}" sibTransId="{0E354C41-7605-4253-BCA9-30DEDDE93601}"/>
    <dgm:cxn modelId="{5B5BFD42-D292-4EAF-8C8B-FCF1402E8215}" srcId="{57A79181-410E-4501-A6DA-FF6B6BFA943C}" destId="{1F271280-2C15-451A-8A43-35A22D999AAE}" srcOrd="3" destOrd="0" parTransId="{C7C1A905-50D7-4C4D-AA37-7E31A41E92A2}" sibTransId="{F68D4A7D-E05A-4AEF-9024-03A87C1D0E29}"/>
    <dgm:cxn modelId="{5F4D2C68-4EAF-4001-BEF9-8DBC3F0125E5}" type="presOf" srcId="{57A79181-410E-4501-A6DA-FF6B6BFA943C}" destId="{6A82A009-48FF-42AA-9706-D685518F9E20}" srcOrd="0" destOrd="0" presId="urn:microsoft.com/office/officeart/2009/3/layout/StepUpProcess"/>
    <dgm:cxn modelId="{D7000D6E-7079-41A1-B1A3-F80E31476F8C}" type="presOf" srcId="{DCBCF0EF-EEE5-4EBA-B5FA-F00DE241AC67}" destId="{8E31B45B-4431-4DC9-A665-975A297E9588}" srcOrd="0" destOrd="0" presId="urn:microsoft.com/office/officeart/2009/3/layout/StepUpProcess"/>
    <dgm:cxn modelId="{EF4E4351-36AD-4EA9-AA3B-86C46C6D49ED}" srcId="{57A79181-410E-4501-A6DA-FF6B6BFA943C}" destId="{1E7D67EC-25B3-4247-B5F7-16A26FA31A14}" srcOrd="1" destOrd="0" parTransId="{2DE4E165-6DAF-4705-B7A0-08CB338AE62B}" sibTransId="{9639A2C6-918E-44AB-B980-96548E7FED46}"/>
    <dgm:cxn modelId="{54EB8DA7-55CF-4DE2-9FEA-94E43057BA39}" srcId="{57A79181-410E-4501-A6DA-FF6B6BFA943C}" destId="{2A56F8B7-37C2-430E-9BE4-A63C992D95A6}" srcOrd="0" destOrd="0" parTransId="{5576C334-EDEE-4C58-A9F6-D853AB860FAC}" sibTransId="{F42B5B59-75D6-4407-967E-D82339886969}"/>
    <dgm:cxn modelId="{375947C1-BDA9-47C0-85FC-2A76D4BF7E6D}" type="presOf" srcId="{1E7D67EC-25B3-4247-B5F7-16A26FA31A14}" destId="{44AB7F70-6F1B-4EC7-919D-A8DEA83C348D}" srcOrd="0" destOrd="0" presId="urn:microsoft.com/office/officeart/2009/3/layout/StepUpProcess"/>
    <dgm:cxn modelId="{D46A3CC4-0B4C-41DC-940A-168FC4B310AA}" type="presOf" srcId="{1F271280-2C15-451A-8A43-35A22D999AAE}" destId="{015001B6-A4B7-44B0-AFDD-485C0DBC195C}" srcOrd="0" destOrd="0" presId="urn:microsoft.com/office/officeart/2009/3/layout/StepUpProcess"/>
    <dgm:cxn modelId="{DD3D23AE-97F5-4223-9A9E-246815754663}" type="presParOf" srcId="{6A82A009-48FF-42AA-9706-D685518F9E20}" destId="{402487A5-E013-4EAB-887F-2DDC45AACBB7}" srcOrd="0" destOrd="0" presId="urn:microsoft.com/office/officeart/2009/3/layout/StepUpProcess"/>
    <dgm:cxn modelId="{A39A3B32-0DB6-422F-A2FB-2AF4C8F3B2BA}" type="presParOf" srcId="{402487A5-E013-4EAB-887F-2DDC45AACBB7}" destId="{0459D064-29DE-44C3-85B0-F447B308EEB3}" srcOrd="0" destOrd="0" presId="urn:microsoft.com/office/officeart/2009/3/layout/StepUpProcess"/>
    <dgm:cxn modelId="{EF2216C5-1E72-4BE3-AAA8-F3409195C83F}" type="presParOf" srcId="{402487A5-E013-4EAB-887F-2DDC45AACBB7}" destId="{BC7F60D3-9649-407E-8CDA-11F074B7CCC3}" srcOrd="1" destOrd="0" presId="urn:microsoft.com/office/officeart/2009/3/layout/StepUpProcess"/>
    <dgm:cxn modelId="{F893C914-76CE-4E16-8325-95F00F9A6E86}" type="presParOf" srcId="{402487A5-E013-4EAB-887F-2DDC45AACBB7}" destId="{8411FE89-A9C7-41C8-A1F4-07E01A35C3CB}" srcOrd="2" destOrd="0" presId="urn:microsoft.com/office/officeart/2009/3/layout/StepUpProcess"/>
    <dgm:cxn modelId="{BA17E7B5-AFAB-4548-A52E-1B44A1AA0C58}" type="presParOf" srcId="{6A82A009-48FF-42AA-9706-D685518F9E20}" destId="{9DD94122-85AE-458D-8314-B3ED0467FCAE}" srcOrd="1" destOrd="0" presId="urn:microsoft.com/office/officeart/2009/3/layout/StepUpProcess"/>
    <dgm:cxn modelId="{CE40C691-1C65-4368-B1DA-77E145965E12}" type="presParOf" srcId="{9DD94122-85AE-458D-8314-B3ED0467FCAE}" destId="{9D86460F-76A0-441E-A82E-38136A0FF6AE}" srcOrd="0" destOrd="0" presId="urn:microsoft.com/office/officeart/2009/3/layout/StepUpProcess"/>
    <dgm:cxn modelId="{0033A9A9-E99F-4602-8708-17BCD4309DFB}" type="presParOf" srcId="{6A82A009-48FF-42AA-9706-D685518F9E20}" destId="{8982B6F5-8E41-4812-BC9B-8C5D67529D8A}" srcOrd="2" destOrd="0" presId="urn:microsoft.com/office/officeart/2009/3/layout/StepUpProcess"/>
    <dgm:cxn modelId="{8FB915BF-6A67-454F-AA3F-AA7781CA3948}" type="presParOf" srcId="{8982B6F5-8E41-4812-BC9B-8C5D67529D8A}" destId="{A1EACD98-1A8B-4DB0-9FA4-78EBAABF8082}" srcOrd="0" destOrd="0" presId="urn:microsoft.com/office/officeart/2009/3/layout/StepUpProcess"/>
    <dgm:cxn modelId="{65D31062-59F6-4C8E-8B30-02AFC7CA08EB}" type="presParOf" srcId="{8982B6F5-8E41-4812-BC9B-8C5D67529D8A}" destId="{44AB7F70-6F1B-4EC7-919D-A8DEA83C348D}" srcOrd="1" destOrd="0" presId="urn:microsoft.com/office/officeart/2009/3/layout/StepUpProcess"/>
    <dgm:cxn modelId="{36DA9190-1D0F-499E-8FC2-4D0FCF6B4049}" type="presParOf" srcId="{8982B6F5-8E41-4812-BC9B-8C5D67529D8A}" destId="{EA528E17-A436-4393-8405-31C797BBBCA4}" srcOrd="2" destOrd="0" presId="urn:microsoft.com/office/officeart/2009/3/layout/StepUpProcess"/>
    <dgm:cxn modelId="{CE9CA68B-8EB5-4492-929A-007DF3A9FAF7}" type="presParOf" srcId="{6A82A009-48FF-42AA-9706-D685518F9E20}" destId="{57217990-89D7-4EB0-A23F-D555998AC3D0}" srcOrd="3" destOrd="0" presId="urn:microsoft.com/office/officeart/2009/3/layout/StepUpProcess"/>
    <dgm:cxn modelId="{8A4EB715-F969-410A-8877-DBC3F221BE8F}" type="presParOf" srcId="{57217990-89D7-4EB0-A23F-D555998AC3D0}" destId="{9A31819B-081D-464E-A50F-CC128AB8051B}" srcOrd="0" destOrd="0" presId="urn:microsoft.com/office/officeart/2009/3/layout/StepUpProcess"/>
    <dgm:cxn modelId="{56F22BE8-8893-4C26-BDAB-C3E599B01741}" type="presParOf" srcId="{6A82A009-48FF-42AA-9706-D685518F9E20}" destId="{67AF4423-3A94-43ED-A416-6C814994FABF}" srcOrd="4" destOrd="0" presId="urn:microsoft.com/office/officeart/2009/3/layout/StepUpProcess"/>
    <dgm:cxn modelId="{0588AD7F-5A35-46CB-A635-8D704CB58F07}" type="presParOf" srcId="{67AF4423-3A94-43ED-A416-6C814994FABF}" destId="{29FC22F8-668B-456C-8F0F-DE25F40A71E3}" srcOrd="0" destOrd="0" presId="urn:microsoft.com/office/officeart/2009/3/layout/StepUpProcess"/>
    <dgm:cxn modelId="{075017F5-4E76-46E1-B73D-BCEEB8CED889}" type="presParOf" srcId="{67AF4423-3A94-43ED-A416-6C814994FABF}" destId="{8E31B45B-4431-4DC9-A665-975A297E9588}" srcOrd="1" destOrd="0" presId="urn:microsoft.com/office/officeart/2009/3/layout/StepUpProcess"/>
    <dgm:cxn modelId="{7AAD6DEC-71A6-47CC-961C-064C399C22C2}" type="presParOf" srcId="{67AF4423-3A94-43ED-A416-6C814994FABF}" destId="{E63DA5AC-7F68-4FE7-AF63-88DF9478F8A4}" srcOrd="2" destOrd="0" presId="urn:microsoft.com/office/officeart/2009/3/layout/StepUpProcess"/>
    <dgm:cxn modelId="{BE8D2A8E-C70B-44CB-8D75-EF90BF04DDB0}" type="presParOf" srcId="{6A82A009-48FF-42AA-9706-D685518F9E20}" destId="{4FE790A2-C9AA-4E03-A4A8-F9E2AF833C4B}" srcOrd="5" destOrd="0" presId="urn:microsoft.com/office/officeart/2009/3/layout/StepUpProcess"/>
    <dgm:cxn modelId="{4208E54F-8C7F-4D67-AEB7-08249FBBAEC8}" type="presParOf" srcId="{4FE790A2-C9AA-4E03-A4A8-F9E2AF833C4B}" destId="{0D837FC5-2446-4AEC-B2EF-FE4DC7819810}" srcOrd="0" destOrd="0" presId="urn:microsoft.com/office/officeart/2009/3/layout/StepUpProcess"/>
    <dgm:cxn modelId="{11669423-9EEE-4E88-9C17-EF10D9280015}" type="presParOf" srcId="{6A82A009-48FF-42AA-9706-D685518F9E20}" destId="{A5A10AFF-0A71-4946-812C-5BDD722F263F}" srcOrd="6" destOrd="0" presId="urn:microsoft.com/office/officeart/2009/3/layout/StepUpProcess"/>
    <dgm:cxn modelId="{4121D253-EF8F-4517-8837-0F7884DB7BE3}" type="presParOf" srcId="{A5A10AFF-0A71-4946-812C-5BDD722F263F}" destId="{B2EE0B89-FB0D-4408-9723-F7D2352FC908}" srcOrd="0" destOrd="0" presId="urn:microsoft.com/office/officeart/2009/3/layout/StepUpProcess"/>
    <dgm:cxn modelId="{5ECA9049-0745-4F26-AE46-A9557342872A}" type="presParOf" srcId="{A5A10AFF-0A71-4946-812C-5BDD722F263F}" destId="{015001B6-A4B7-44B0-AFDD-485C0DBC195C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A43CF-FBBF-40D6-AF71-730819F849B3}">
      <dsp:nvSpPr>
        <dsp:cNvPr id="0" name=""/>
        <dsp:cNvSpPr/>
      </dsp:nvSpPr>
      <dsp:spPr>
        <a:xfrm>
          <a:off x="0" y="78684"/>
          <a:ext cx="7494954" cy="1156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[97-2002] Student at Univ. of Seville</a:t>
          </a:r>
        </a:p>
      </dsp:txBody>
      <dsp:txXfrm>
        <a:off x="33876" y="112560"/>
        <a:ext cx="5716916" cy="1088874"/>
      </dsp:txXfrm>
    </dsp:sp>
    <dsp:sp modelId="{AF4929D4-C1F5-42FF-A256-7801B3876364}">
      <dsp:nvSpPr>
        <dsp:cNvPr id="0" name=""/>
        <dsp:cNvSpPr/>
      </dsp:nvSpPr>
      <dsp:spPr>
        <a:xfrm>
          <a:off x="169613" y="1437137"/>
          <a:ext cx="8139296" cy="2439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[2002-2008] Working with ISOIN, a small Software Dev. Company</a:t>
          </a:r>
        </a:p>
      </dsp:txBody>
      <dsp:txXfrm>
        <a:off x="241053" y="1508577"/>
        <a:ext cx="6095236" cy="2296268"/>
      </dsp:txXfrm>
    </dsp:sp>
    <dsp:sp modelId="{E4DF0E73-4AFD-4C57-9235-809A3EC28D0A}">
      <dsp:nvSpPr>
        <dsp:cNvPr id="0" name=""/>
        <dsp:cNvSpPr/>
      </dsp:nvSpPr>
      <dsp:spPr>
        <a:xfrm>
          <a:off x="1322639" y="3910503"/>
          <a:ext cx="7494954" cy="1675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[2007-*] Researcher &amp; Lecturer at Univ. of Seville</a:t>
          </a:r>
        </a:p>
      </dsp:txBody>
      <dsp:txXfrm>
        <a:off x="1371725" y="3959589"/>
        <a:ext cx="5646108" cy="1577757"/>
      </dsp:txXfrm>
    </dsp:sp>
    <dsp:sp modelId="{01CC6409-C577-4246-A205-57841A3FBCBC}">
      <dsp:nvSpPr>
        <dsp:cNvPr id="0" name=""/>
        <dsp:cNvSpPr/>
      </dsp:nvSpPr>
      <dsp:spPr>
        <a:xfrm>
          <a:off x="1564438" y="1054889"/>
          <a:ext cx="1085116" cy="5687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1808589" y="1054889"/>
        <a:ext cx="596814" cy="428010"/>
      </dsp:txXfrm>
    </dsp:sp>
    <dsp:sp modelId="{0D5742E8-0C12-4162-8FFB-6639C7135966}">
      <dsp:nvSpPr>
        <dsp:cNvPr id="0" name=""/>
        <dsp:cNvSpPr/>
      </dsp:nvSpPr>
      <dsp:spPr>
        <a:xfrm>
          <a:off x="7038988" y="3631572"/>
          <a:ext cx="1089354" cy="10893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84093" y="3631572"/>
        <a:ext cx="599144" cy="819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9D064-29DE-44C3-85B0-F447B308EEB3}">
      <dsp:nvSpPr>
        <dsp:cNvPr id="0" name=""/>
        <dsp:cNvSpPr/>
      </dsp:nvSpPr>
      <dsp:spPr>
        <a:xfrm rot="5400000">
          <a:off x="284028" y="1240186"/>
          <a:ext cx="847782" cy="1410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F60D3-9649-407E-8CDA-11F074B7CCC3}">
      <dsp:nvSpPr>
        <dsp:cNvPr id="0" name=""/>
        <dsp:cNvSpPr/>
      </dsp:nvSpPr>
      <dsp:spPr>
        <a:xfrm>
          <a:off x="142512" y="1661679"/>
          <a:ext cx="1273580" cy="111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Developer</a:t>
          </a:r>
        </a:p>
      </dsp:txBody>
      <dsp:txXfrm>
        <a:off x="142512" y="1661679"/>
        <a:ext cx="1273580" cy="1116367"/>
      </dsp:txXfrm>
    </dsp:sp>
    <dsp:sp modelId="{8411FE89-A9C7-41C8-A1F4-07E01A35C3CB}">
      <dsp:nvSpPr>
        <dsp:cNvPr id="0" name=""/>
        <dsp:cNvSpPr/>
      </dsp:nvSpPr>
      <dsp:spPr>
        <a:xfrm>
          <a:off x="1175794" y="1136330"/>
          <a:ext cx="240298" cy="24029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ACD98-1A8B-4DB0-9FA4-78EBAABF8082}">
      <dsp:nvSpPr>
        <dsp:cNvPr id="0" name=""/>
        <dsp:cNvSpPr/>
      </dsp:nvSpPr>
      <dsp:spPr>
        <a:xfrm rot="5400000">
          <a:off x="1843139" y="854383"/>
          <a:ext cx="847782" cy="1410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B7F70-6F1B-4EC7-919D-A8DEA83C348D}">
      <dsp:nvSpPr>
        <dsp:cNvPr id="0" name=""/>
        <dsp:cNvSpPr/>
      </dsp:nvSpPr>
      <dsp:spPr>
        <a:xfrm>
          <a:off x="1701623" y="1275876"/>
          <a:ext cx="1273580" cy="111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 Lead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developer</a:t>
          </a:r>
        </a:p>
      </dsp:txBody>
      <dsp:txXfrm>
        <a:off x="1701623" y="1275876"/>
        <a:ext cx="1273580" cy="1116367"/>
      </dsp:txXfrm>
    </dsp:sp>
    <dsp:sp modelId="{EA528E17-A436-4393-8405-31C797BBBCA4}">
      <dsp:nvSpPr>
        <dsp:cNvPr id="0" name=""/>
        <dsp:cNvSpPr/>
      </dsp:nvSpPr>
      <dsp:spPr>
        <a:xfrm>
          <a:off x="2734905" y="750526"/>
          <a:ext cx="240298" cy="24029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C22F8-668B-456C-8F0F-DE25F40A71E3}">
      <dsp:nvSpPr>
        <dsp:cNvPr id="0" name=""/>
        <dsp:cNvSpPr/>
      </dsp:nvSpPr>
      <dsp:spPr>
        <a:xfrm rot="5400000">
          <a:off x="3402250" y="468579"/>
          <a:ext cx="847782" cy="1410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1B45B-4431-4DC9-A665-975A297E9588}">
      <dsp:nvSpPr>
        <dsp:cNvPr id="0" name=""/>
        <dsp:cNvSpPr/>
      </dsp:nvSpPr>
      <dsp:spPr>
        <a:xfrm>
          <a:off x="3260734" y="890072"/>
          <a:ext cx="1273580" cy="111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  Project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  Manager</a:t>
          </a:r>
        </a:p>
      </dsp:txBody>
      <dsp:txXfrm>
        <a:off x="3260734" y="890072"/>
        <a:ext cx="1273580" cy="1116367"/>
      </dsp:txXfrm>
    </dsp:sp>
    <dsp:sp modelId="{E63DA5AC-7F68-4FE7-AF63-88DF9478F8A4}">
      <dsp:nvSpPr>
        <dsp:cNvPr id="0" name=""/>
        <dsp:cNvSpPr/>
      </dsp:nvSpPr>
      <dsp:spPr>
        <a:xfrm>
          <a:off x="4294016" y="364722"/>
          <a:ext cx="240298" cy="24029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E0B89-FB0D-4408-9723-F7D2352FC908}">
      <dsp:nvSpPr>
        <dsp:cNvPr id="0" name=""/>
        <dsp:cNvSpPr/>
      </dsp:nvSpPr>
      <dsp:spPr>
        <a:xfrm rot="5400000">
          <a:off x="4961361" y="82775"/>
          <a:ext cx="847782" cy="14106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001B6-A4B7-44B0-AFDD-485C0DBC195C}">
      <dsp:nvSpPr>
        <dsp:cNvPr id="0" name=""/>
        <dsp:cNvSpPr/>
      </dsp:nvSpPr>
      <dsp:spPr>
        <a:xfrm>
          <a:off x="4819845" y="504268"/>
          <a:ext cx="1273580" cy="111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Develop.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Dept.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   Director</a:t>
          </a:r>
        </a:p>
      </dsp:txBody>
      <dsp:txXfrm>
        <a:off x="4819845" y="504268"/>
        <a:ext cx="1273580" cy="111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66BC0-2923-4037-BBC4-77215B350C95}" type="datetimeFigureOut">
              <a:rPr lang="es-ES" smtClean="0"/>
              <a:t>21/05/2025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FE7F1-C6D4-494A-9962-D4208311C6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10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6882C-339F-D6EB-207A-378383945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DB5249-F579-711A-ECED-E79F93784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F79BAE-A4F0-4405-DB27-998CB7B3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BD7877-5270-943A-1591-489D1CEA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F55C1A-23D9-28FA-989A-6A0576AD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96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7FD7F-1824-DD4A-4A88-678DA6B5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8FC283-C44D-EE4E-B6FB-E7A7E3227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FB703F-03A1-EAC1-C441-25C66144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E14444-5C97-02CC-76E8-60C76FAD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A3151C-CDE7-65AA-F605-D7F4D80F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4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8749DE-7EF9-B6F2-6F1F-D8840936D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ADCE11-3A5D-AAFF-B3AF-B45D8A4F3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243C15-3B4C-425F-AAC1-D2229E39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33A42-24A4-753C-E560-F530E39E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8CBC1-C4A9-5801-164F-38BDCECC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43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53DA6-43CA-B6FB-88D5-F54F63F9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608E9-7733-7861-1B74-526F6E9D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9FC431-1CBD-A50C-9B52-B5229F5E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01A973-F564-492D-B4C2-4F827895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7BF0A-38B5-B50C-B70B-BAF63F09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54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A813B-0792-A656-FFC9-E579350B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A43F19-C5C8-41A7-ABA1-50410058B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D2A8B8-E721-686B-7A58-55594AFB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A4CBF7-4A86-7F3B-712C-E3E94084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7BC57-EBED-F7B4-68A7-068F3231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90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45D08-A990-063C-285A-B707C97A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1731D-10AB-502E-801B-23B365A27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FE4BFA-5ACE-B1CD-1110-D9B86198C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26AF1-3F65-8C53-DC8C-34093424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944425-2FAA-ABA6-51B7-96CFA91E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ACE550-1A26-6343-9641-1370B023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49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A4742-D17F-55E1-61B4-0BDC12C1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AD2C9E-0393-1126-4533-B6A1677F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72EBBB-944A-EE09-5436-AE375167B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F06AC5-E3D4-8B62-0B81-5C1DFC8C2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7DE308-8E02-86EC-2246-7F0010294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1D9ED5-1A73-A2B0-BD2E-3D0B9510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1358A-61E8-325F-37AA-CB91C568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56A601-9D70-BA6A-44DC-08FF27EA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28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8CB15-97F6-8459-4DC2-E30A48BD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EA1C8A-D281-59AE-EC49-1FB485FC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BF78EF-4EB9-7B2A-1943-4A772A3D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8087F1-629E-31E6-69A2-674B65AB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53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3F9F66-BAFA-F9FD-D5E5-A1979498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525C576-0675-AECE-261B-58EE130F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B36CB9-C6B7-F38E-2B61-5AD945B6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52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539E9-9E2B-9B91-1ED7-36A4BE93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D11514-3090-6C23-372C-8F01B994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269CA6-D19A-8D5D-A53D-DA44DC783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3E1105-80C8-5A7B-9169-B7F60995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4AC5DD-F6B4-0194-8677-C70DA62A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287558-A6D5-7887-6A3F-0054DF50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705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DCB24-1EAA-D7B8-B579-A37F938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7BB0CB4-BD6A-B654-EC1C-3A1D5EA96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33723F-BB4A-DEE8-D774-694373BCC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441A98-A7B6-98E7-8461-C907DEE0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3EA762-6E35-686B-5FFF-2A858711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014778-74DB-094D-F43F-DFB3972E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943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C4ECE0-EC1F-5FFF-02CE-5E41594F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ACD3B3-C7F3-981E-5363-0580260E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5C373F-F00D-0B9B-7B0E-06F3D85DB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A6D451-342F-8CFC-3038-E236EF22E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F3491-0463-7EAF-C2F1-1A1708B24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21BA11-46A2-432C-8830-69B6D4D275FF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8 Imagen" descr="logoisa_isa.jpg">
            <a:extLst>
              <a:ext uri="{FF2B5EF4-FFF2-40B4-BE49-F238E27FC236}">
                <a16:creationId xmlns:a16="http://schemas.microsoft.com/office/drawing/2014/main" id="{EF30CE9F-578C-09F8-6788-C2D95E7A4D7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1" y="5260"/>
            <a:ext cx="1074501" cy="50369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CE4B24A-B19B-BB66-B883-60518CE19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192191" y="0"/>
            <a:ext cx="939784" cy="83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A66777F-5D3D-7D23-0FE2-7D640ABE840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360515" y="-80491"/>
            <a:ext cx="1727284" cy="6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6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jpeg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503.0780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it.ly/LEIA-Exampl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0E16B-76DF-4B5C-180E-BE5824E92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>
                <a:solidFill>
                  <a:srgbClr val="FF0000"/>
                </a:solidFill>
              </a:rPr>
              <a:t>C</a:t>
            </a:r>
            <a:r>
              <a:rPr lang="en-US" noProof="0" dirty="0"/>
              <a:t>-LEIAs: </a:t>
            </a:r>
            <a:r>
              <a:rPr lang="en-US" noProof="0" dirty="0">
                <a:solidFill>
                  <a:srgbClr val="FF0000"/>
                </a:solidFill>
              </a:rPr>
              <a:t>Client</a:t>
            </a:r>
            <a:r>
              <a:rPr lang="en-US" noProof="0" dirty="0"/>
              <a:t> Learning Enabling Intelligent Assistants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CCB205-FBA2-E682-FDB8-A9E5B887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98676" cy="2275060"/>
          </a:xfrm>
        </p:spPr>
        <p:txBody>
          <a:bodyPr>
            <a:normAutofit/>
          </a:bodyPr>
          <a:lstStyle/>
          <a:p>
            <a:r>
              <a:rPr lang="es-ES" sz="2800" b="1" dirty="0" err="1"/>
              <a:t>Application</a:t>
            </a:r>
            <a:r>
              <a:rPr lang="es-ES" sz="2800" b="1" dirty="0"/>
              <a:t> </a:t>
            </a:r>
            <a:r>
              <a:rPr lang="es-ES" sz="2800" b="1" dirty="0" err="1"/>
              <a:t>on</a:t>
            </a:r>
            <a:r>
              <a:rPr lang="es-ES" sz="2800" b="1" dirty="0"/>
              <a:t> </a:t>
            </a:r>
            <a:r>
              <a:rPr lang="es-ES" sz="2800" b="1" dirty="0" err="1"/>
              <a:t>Requirements</a:t>
            </a:r>
            <a:r>
              <a:rPr lang="es-ES" sz="2800" b="1" dirty="0"/>
              <a:t> </a:t>
            </a:r>
            <a:r>
              <a:rPr lang="es-ES" sz="2800" b="1" dirty="0" err="1"/>
              <a:t>Engineering</a:t>
            </a:r>
            <a:endParaRPr lang="es-ES" sz="2800" b="1" dirty="0"/>
          </a:p>
          <a:p>
            <a:endParaRPr lang="es-ES" sz="2800" b="1" dirty="0"/>
          </a:p>
          <a:p>
            <a:pPr algn="r"/>
            <a:r>
              <a:rPr lang="es-ES" sz="2800" b="1" dirty="0"/>
              <a:t>José Antonio Parejo Maestre</a:t>
            </a:r>
          </a:p>
          <a:p>
            <a:pPr algn="r"/>
            <a:r>
              <a:rPr lang="es-ES" sz="2800" b="1" dirty="0" err="1"/>
              <a:t>University</a:t>
            </a:r>
            <a:r>
              <a:rPr lang="es-ES" sz="2800" b="1" dirty="0"/>
              <a:t> </a:t>
            </a:r>
            <a:r>
              <a:rPr lang="es-ES" sz="2800" b="1" dirty="0" err="1"/>
              <a:t>of</a:t>
            </a:r>
            <a:r>
              <a:rPr lang="es-ES" sz="2800" b="1" dirty="0"/>
              <a:t> Sevilla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1E9A57-0E7B-AA1C-49D1-85EB6B13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F09B41-E6D0-46FF-69B7-CBE9FAAA7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A5F739-B88F-736C-08DC-B29BC95A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3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E3E8A-C4EB-8F43-A8AE-121BFCC9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1060"/>
            <a:ext cx="9144000" cy="5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6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062163" y="1223958"/>
            <a:ext cx="1954212" cy="1633538"/>
            <a:chOff x="339" y="618"/>
            <a:chExt cx="1231" cy="1029"/>
          </a:xfrm>
        </p:grpSpPr>
        <p:pic>
          <p:nvPicPr>
            <p:cNvPr id="6177" name="Picture 3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1" y="618"/>
              <a:ext cx="862" cy="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178" name="Text Box 34"/>
            <p:cNvSpPr txBox="1">
              <a:spLocks noChangeArrowheads="1"/>
            </p:cNvSpPr>
            <p:nvPr/>
          </p:nvSpPr>
          <p:spPr bwMode="auto">
            <a:xfrm>
              <a:off x="339" y="1435"/>
              <a:ext cx="123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 dirty="0"/>
                <a:t>University of </a:t>
              </a:r>
              <a:r>
                <a:rPr lang="en-GB" sz="1600" dirty="0" err="1"/>
                <a:t>Sevilla</a:t>
              </a:r>
              <a:endParaRPr lang="en-GB" sz="1600" dirty="0"/>
            </a:p>
          </p:txBody>
        </p:sp>
      </p:grpSp>
      <p:graphicFrame>
        <p:nvGraphicFramePr>
          <p:cNvPr id="6160" name="Object 16"/>
          <p:cNvGraphicFramePr>
            <a:graphicFrameLocks noChangeAspect="1"/>
          </p:cNvGraphicFramePr>
          <p:nvPr/>
        </p:nvGraphicFramePr>
        <p:xfrm>
          <a:off x="1919289" y="1039806"/>
          <a:ext cx="2447925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231746" imgH="5777778" progId="">
                  <p:embed/>
                </p:oleObj>
              </mc:Choice>
              <mc:Fallback>
                <p:oleObj name="Image" r:id="rId3" imgW="9231746" imgH="5777778" progId="">
                  <p:embed/>
                  <p:pic>
                    <p:nvPicPr>
                      <p:cNvPr id="616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1039806"/>
                        <a:ext cx="2447925" cy="15319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1413216">
            <a:off x="8135939" y="4840078"/>
            <a:ext cx="2020888" cy="15160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104937">
            <a:off x="6743701" y="1557339"/>
            <a:ext cx="1547813" cy="23193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52" name="Picture 8" descr="800px-BanderaSevilla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91176" y="3141664"/>
            <a:ext cx="1008063" cy="714375"/>
          </a:xfrm>
          <a:prstGeom prst="rect">
            <a:avLst/>
          </a:prstGeom>
          <a:noFill/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21270">
            <a:off x="6527800" y="188914"/>
            <a:ext cx="1804988" cy="1374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502486">
            <a:off x="1774825" y="4581525"/>
            <a:ext cx="2381250" cy="1785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0992195">
            <a:off x="4440239" y="549276"/>
            <a:ext cx="2376487" cy="17827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21223835">
            <a:off x="5519739" y="4508500"/>
            <a:ext cx="2668587" cy="2001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229571">
            <a:off x="2640014" y="1844676"/>
            <a:ext cx="2663825" cy="1997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287713" y="4508501"/>
            <a:ext cx="2597150" cy="1947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28026" y="2997201"/>
            <a:ext cx="2009775" cy="1508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73" name="Picture 2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20696884">
            <a:off x="2782888" y="3644900"/>
            <a:ext cx="3048000" cy="2038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rot="290245">
            <a:off x="8040689" y="620714"/>
            <a:ext cx="2001837" cy="2668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74" name="Picture 30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 rot="747440">
            <a:off x="6456363" y="3716338"/>
            <a:ext cx="2811462" cy="186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75" name="Picture 31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087939" y="404814"/>
            <a:ext cx="1933575" cy="2638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2" name="1 Título"/>
          <p:cNvSpPr txBox="1">
            <a:spLocks/>
          </p:cNvSpPr>
          <p:nvPr/>
        </p:nvSpPr>
        <p:spPr bwMode="auto">
          <a:xfrm>
            <a:off x="-2633521" y="3068021"/>
            <a:ext cx="8001024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Sevilla</a:t>
            </a:r>
            <a:endParaRPr lang="en-GB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7015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(Ex-Industry)</a:t>
            </a:r>
          </a:p>
        </p:txBody>
      </p:sp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537555"/>
              </p:ext>
            </p:extLst>
          </p:nvPr>
        </p:nvGraphicFramePr>
        <p:xfrm>
          <a:off x="1631504" y="1196751"/>
          <a:ext cx="8817594" cy="5586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78C9E8-07F3-DF49-95F1-C426616D12A7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899042" y="5340827"/>
            <a:ext cx="1176330" cy="1340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9" descr="http://www.dsbn.edu.on.ca/Schools/Westlane/Coop/COOP%20website/WebSitePics/paperwork.g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121841"/>
            <a:ext cx="1296144" cy="150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C:\Documents and Settings\Secretario\Mis documentos\Mis imágenes\autoestima-cat_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128641"/>
            <a:ext cx="1413705" cy="164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3975929957"/>
              </p:ext>
            </p:extLst>
          </p:nvPr>
        </p:nvGraphicFramePr>
        <p:xfrm>
          <a:off x="3977855" y="2834640"/>
          <a:ext cx="6096000" cy="314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3488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E8D6-9A44-9090-3199-BFE2256E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32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AI applications in software engineering teaching</a:t>
            </a:r>
            <a:b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C-LEIA: AI Assistant Customer Learning Enabler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7093E5-8817-EED7-949E-33392CF79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8" y="18403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Applied as an experiment in the subject Requirements Engineering
We condition</a:t>
            </a:r>
            <a:r>
              <a:rPr lang="en-US" b="1" dirty="0"/>
              <a:t> a GenAI that acts as a customer</a:t>
            </a:r>
            <a:r>
              <a:rPr lang="en-US" dirty="0"/>
              <a:t> with specific business needs
</a:t>
            </a:r>
            <a:r>
              <a:rPr lang="en-US" b="1" dirty="0"/>
              <a:t>Students interview and formalize the requirements</a:t>
            </a:r>
            <a:r>
              <a:rPr lang="en-US" dirty="0"/>
              <a:t> of the application (creating a concept diagram)
</a:t>
            </a:r>
          </a:p>
          <a:p>
            <a:pPr marL="0" indent="0">
              <a:buNone/>
            </a:pPr>
            <a:r>
              <a:rPr lang="en-US" dirty="0"/>
              <a:t>Publications:
   Poster at </a:t>
            </a:r>
            <a:r>
              <a:rPr lang="en-US" dirty="0" err="1"/>
              <a:t>ITiCSE</a:t>
            </a:r>
            <a:r>
              <a:rPr lang="en-US" dirty="0"/>
              <a:t> 2025
   Article in </a:t>
            </a:r>
            <a:r>
              <a:rPr lang="en-US" dirty="0" err="1"/>
              <a:t>Arxiv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https://arxiv.org/abs/2503.07800</a:t>
            </a:r>
            <a:r>
              <a:rPr lang="en-US" dirty="0"/>
              <a:t> 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8C4065-DF0F-7488-01DA-2529C975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21/05/2025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E37CF7-B372-6D96-BE8B-616DF067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WMSEE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0A74-30F0-4406-860B-24139354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2615" y="6328525"/>
            <a:ext cx="2743200" cy="365125"/>
          </a:xfrm>
        </p:spPr>
        <p:txBody>
          <a:bodyPr/>
          <a:lstStyle/>
          <a:p>
            <a:fld id="{AE21BA11-46A2-432C-8830-69B6D4D275FF}" type="slidenum">
              <a:rPr lang="es-ES" smtClean="0"/>
              <a:t>5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680670-9174-A3D7-D278-CD4A18E1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4" t="6821" r="7052" b="7284"/>
          <a:stretch/>
        </p:blipFill>
        <p:spPr>
          <a:xfrm>
            <a:off x="8488180" y="3877690"/>
            <a:ext cx="2903028" cy="28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2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1F967-D634-56CC-8B9C-3DB7C5E4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664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DEMO:</a:t>
            </a:r>
            <a:br>
              <a:rPr lang="es-ES" dirty="0"/>
            </a:br>
            <a:r>
              <a:rPr lang="es-ES" dirty="0">
                <a:hlinkClick r:id="rId2"/>
              </a:rPr>
              <a:t>https://bit.ly/LEIA-Example</a:t>
            </a:r>
            <a:r>
              <a:rPr lang="es-ES" dirty="0"/>
              <a:t> </a:t>
            </a:r>
          </a:p>
        </p:txBody>
      </p:sp>
      <p:pic>
        <p:nvPicPr>
          <p:cNvPr id="8" name="Marcador de contenido 7" descr="Código QR&#10;&#10;El contenido generado por IA puede ser incorrecto.">
            <a:extLst>
              <a:ext uri="{FF2B5EF4-FFF2-40B4-BE49-F238E27FC236}">
                <a16:creationId xmlns:a16="http://schemas.microsoft.com/office/drawing/2014/main" id="{CB80602A-7FE8-89CF-5DC9-8076C385F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410"/>
            <a:ext cx="4351338" cy="4351338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05BC7B-B0B0-9F81-BDFD-C04EDFA2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21/05/2025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30333-B8A8-DF5B-5A1E-4FA2A212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WMSEE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3A709-1E7B-0F0B-C8FF-A90DCE4A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CC23FF-961B-1F1B-7402-ED0BAB2C5403}"/>
              </a:ext>
            </a:extLst>
          </p:cNvPr>
          <p:cNvSpPr txBox="1"/>
          <p:nvPr/>
        </p:nvSpPr>
        <p:spPr>
          <a:xfrm>
            <a:off x="4164676" y="2244436"/>
            <a:ext cx="7847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/>
              <a:t>Experiment</a:t>
            </a:r>
            <a:r>
              <a:rPr lang="es-ES" sz="3600" b="1" dirty="0"/>
              <a:t> </a:t>
            </a:r>
            <a:r>
              <a:rPr lang="es-ES" sz="3600" b="1" dirty="0" err="1"/>
              <a:t>codes</a:t>
            </a:r>
            <a:r>
              <a:rPr lang="es-ES" sz="3600" b="1" dirty="0"/>
              <a:t>: </a:t>
            </a:r>
          </a:p>
          <a:p>
            <a:endParaRPr lang="es-ES" sz="3600" dirty="0"/>
          </a:p>
          <a:p>
            <a:r>
              <a:rPr lang="es-ES" sz="3600" dirty="0"/>
              <a:t>	</a:t>
            </a:r>
            <a:r>
              <a:rPr lang="es-ES" sz="3600" dirty="0" err="1"/>
              <a:t>Requirements</a:t>
            </a:r>
            <a:r>
              <a:rPr lang="es-ES" sz="3600" dirty="0"/>
              <a:t> </a:t>
            </a:r>
            <a:r>
              <a:rPr lang="es-ES" sz="3600" dirty="0" err="1"/>
              <a:t>elicitation</a:t>
            </a:r>
            <a:r>
              <a:rPr lang="es-ES" sz="3600" dirty="0"/>
              <a:t> </a:t>
            </a:r>
            <a:r>
              <a:rPr lang="es-ES" sz="3600" dirty="0" err="1"/>
              <a:t>exercise</a:t>
            </a:r>
            <a:r>
              <a:rPr lang="es-ES" sz="3600" dirty="0"/>
              <a:t>:</a:t>
            </a:r>
          </a:p>
          <a:p>
            <a:r>
              <a:rPr lang="es-ES" sz="3600" dirty="0"/>
              <a:t> </a:t>
            </a:r>
          </a:p>
          <a:p>
            <a:r>
              <a:rPr lang="es-ES" sz="3600" b="1" i="0" dirty="0">
                <a:solidFill>
                  <a:srgbClr val="666D7B"/>
                </a:solidFill>
                <a:effectLst/>
                <a:latin typeface="Inter"/>
              </a:rPr>
              <a:t>           RMAXM6YZ16WLI46UD</a:t>
            </a:r>
          </a:p>
        </p:txBody>
      </p:sp>
    </p:spTree>
    <p:extLst>
      <p:ext uri="{BB962C8B-B14F-4D97-AF65-F5344CB8AC3E}">
        <p14:creationId xmlns:p14="http://schemas.microsoft.com/office/powerpoint/2010/main" val="68013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82ABD-DCA0-0962-B93D-3BBF7C2F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Ongoing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0B13A-D12E-0FDA-DE9C-339EFC6CE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56"/>
            <a:ext cx="10515600" cy="4572607"/>
          </a:xfrm>
        </p:spPr>
        <p:txBody>
          <a:bodyPr>
            <a:normAutofit fontScale="92500" lnSpcReduction="10000"/>
          </a:bodyPr>
          <a:lstStyle/>
          <a:p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</a:t>
            </a:r>
            <a:r>
              <a:rPr lang="es-ES" dirty="0" err="1"/>
              <a:t>workbench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LEIAs</a:t>
            </a:r>
            <a:r>
              <a:rPr lang="es-ES" dirty="0"/>
              <a:t> in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scenarios</a:t>
            </a:r>
            <a:r>
              <a:rPr lang="es-ES" dirty="0"/>
              <a:t>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D-LEIA: </a:t>
            </a:r>
            <a:r>
              <a:rPr lang="es-ES" dirty="0" err="1"/>
              <a:t>Design</a:t>
            </a:r>
            <a:r>
              <a:rPr lang="es-ES" dirty="0"/>
              <a:t> LEIA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acts</a:t>
            </a:r>
            <a:r>
              <a:rPr lang="es-ES" dirty="0"/>
              <a:t> as peer software </a:t>
            </a:r>
            <a:r>
              <a:rPr lang="es-ES" dirty="0" err="1"/>
              <a:t>engineer</a:t>
            </a:r>
            <a:r>
              <a:rPr lang="es-ES" dirty="0"/>
              <a:t> and </a:t>
            </a:r>
            <a:r>
              <a:rPr lang="es-ES" dirty="0" err="1"/>
              <a:t>engages</a:t>
            </a:r>
            <a:r>
              <a:rPr lang="es-ES" dirty="0"/>
              <a:t> in </a:t>
            </a:r>
            <a:r>
              <a:rPr lang="es-ES" dirty="0" err="1"/>
              <a:t>discussions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in </a:t>
            </a:r>
            <a:r>
              <a:rPr lang="es-ES" dirty="0" err="1"/>
              <a:t>diferent</a:t>
            </a:r>
            <a:r>
              <a:rPr lang="es-ES" dirty="0"/>
              <a:t> </a:t>
            </a:r>
            <a:r>
              <a:rPr lang="es-ES" dirty="0" err="1"/>
              <a:t>scenarios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SMW-LEIA: LEIA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acts</a:t>
            </a:r>
            <a:r>
              <a:rPr lang="es-ES" dirty="0"/>
              <a:t> as a scrum master </a:t>
            </a:r>
            <a:r>
              <a:rPr lang="es-ES" dirty="0" err="1"/>
              <a:t>wisperer</a:t>
            </a:r>
            <a:r>
              <a:rPr lang="es-ES" dirty="0"/>
              <a:t> (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teams</a:t>
            </a:r>
            <a:r>
              <a:rPr lang="es-ES" dirty="0"/>
              <a:t>,  Google </a:t>
            </a:r>
            <a:r>
              <a:rPr lang="es-ES" dirty="0" err="1"/>
              <a:t>meets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Zoom), </a:t>
            </a:r>
            <a:r>
              <a:rPr lang="es-ES" dirty="0" err="1"/>
              <a:t>providing</a:t>
            </a:r>
            <a:r>
              <a:rPr lang="es-ES" dirty="0"/>
              <a:t> </a:t>
            </a:r>
            <a:r>
              <a:rPr lang="es-ES" dirty="0" err="1"/>
              <a:t>hints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methodology</a:t>
            </a:r>
            <a:r>
              <a:rPr lang="es-ES" dirty="0"/>
              <a:t> </a:t>
            </a:r>
            <a:r>
              <a:rPr lang="es-ES" dirty="0" err="1"/>
              <a:t>adherence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TC-LEIA: Test </a:t>
            </a:r>
            <a:r>
              <a:rPr lang="es-ES" dirty="0" err="1"/>
              <a:t>coverage</a:t>
            </a:r>
            <a:r>
              <a:rPr lang="es-ES" dirty="0"/>
              <a:t> LEIA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acts</a:t>
            </a:r>
            <a:r>
              <a:rPr lang="es-ES" dirty="0"/>
              <a:t> as a </a:t>
            </a:r>
            <a:r>
              <a:rPr lang="es-ES" dirty="0" err="1"/>
              <a:t>partner</a:t>
            </a:r>
            <a:r>
              <a:rPr lang="es-ES" dirty="0"/>
              <a:t> </a:t>
            </a:r>
            <a:r>
              <a:rPr lang="es-ES" dirty="0" err="1"/>
              <a:t>tester</a:t>
            </a:r>
            <a:r>
              <a:rPr lang="es-ES" dirty="0"/>
              <a:t> and </a:t>
            </a: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hints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junior </a:t>
            </a:r>
            <a:r>
              <a:rPr lang="es-ES" dirty="0" err="1"/>
              <a:t>programmers</a:t>
            </a:r>
            <a:r>
              <a:rPr lang="es-ES" dirty="0"/>
              <a:t>/</a:t>
            </a:r>
            <a:r>
              <a:rPr lang="es-ES" dirty="0" err="1"/>
              <a:t>testers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 cases and test data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improve</a:t>
            </a:r>
            <a:r>
              <a:rPr lang="es-ES" dirty="0"/>
              <a:t> test </a:t>
            </a:r>
            <a:r>
              <a:rPr lang="es-ES" dirty="0" err="1"/>
              <a:t>coverage</a:t>
            </a:r>
            <a:r>
              <a:rPr lang="es-ES" dirty="0"/>
              <a:t>.</a:t>
            </a:r>
          </a:p>
          <a:p>
            <a:pPr marL="457200" lvl="1" indent="0" algn="ctr">
              <a:buNone/>
            </a:pPr>
            <a:br>
              <a:rPr lang="es-ES" dirty="0"/>
            </a:br>
            <a:r>
              <a:rPr lang="es-ES" dirty="0"/>
              <a:t>¿Direct </a:t>
            </a:r>
            <a:r>
              <a:rPr lang="es-ES" dirty="0" err="1"/>
              <a:t>arguments</a:t>
            </a:r>
            <a:r>
              <a:rPr lang="es-ES" dirty="0"/>
              <a:t> and </a:t>
            </a:r>
            <a:r>
              <a:rPr lang="es-ES" dirty="0" err="1"/>
              <a:t>discussion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socratic</a:t>
            </a:r>
            <a:r>
              <a:rPr lang="es-ES" dirty="0"/>
              <a:t> </a:t>
            </a:r>
            <a:r>
              <a:rPr lang="es-ES" dirty="0" err="1"/>
              <a:t>teaching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DA08C2-9670-A621-8CC8-82D92156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826" y="6356350"/>
            <a:ext cx="2743200" cy="365125"/>
          </a:xfrm>
        </p:spPr>
        <p:txBody>
          <a:bodyPr/>
          <a:lstStyle/>
          <a:p>
            <a:r>
              <a:rPr lang="es-ES" dirty="0"/>
              <a:t>21/05/2025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0C082F-2451-9605-25DD-05EDFDDD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WMSEE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F0F341-52E6-F339-8D16-BDE938B5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31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C6B0B-1075-2297-C32D-F1D447AB0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37DE2-0371-05E9-3FDE-1DD4FCA0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27536"/>
          </a:xfrm>
        </p:spPr>
        <p:txBody>
          <a:bodyPr>
            <a:normAutofit/>
          </a:bodyPr>
          <a:lstStyle/>
          <a:p>
            <a:pPr algn="ctr"/>
            <a:r>
              <a:rPr lang="es-ES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Questions</a:t>
            </a:r>
            <a:r>
              <a:rPr lang="es-E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?</a:t>
            </a:r>
            <a:b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Would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like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maintain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contact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use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tool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own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scenario</a:t>
            </a:r>
            <a:r>
              <a:rPr lang="es-E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? 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8A347E-7FE5-5D21-FEF6-D6DB9513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28/04/2025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7B99A3-F523-E972-E488-D5583D6B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ETSII. Avda. de la Reina Mercedes s/n Aula: F0.84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FD9029-A4C4-B9C5-A86E-B705F575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BA11-46A2-432C-8830-69B6D4D275FF}" type="slidenum">
              <a:rPr lang="es-ES" smtClean="0"/>
              <a:t>8</a:t>
            </a:fld>
            <a:endParaRPr lang="es-ES"/>
          </a:p>
        </p:txBody>
      </p:sp>
      <p:pic>
        <p:nvPicPr>
          <p:cNvPr id="7" name="7 Imagen" descr="logoisa_isa.jpg">
            <a:extLst>
              <a:ext uri="{FF2B5EF4-FFF2-40B4-BE49-F238E27FC236}">
                <a16:creationId xmlns:a16="http://schemas.microsoft.com/office/drawing/2014/main" id="{8AFAA922-F1B8-5AF6-7B66-F236E00EFC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74" y="27512"/>
            <a:ext cx="1131401" cy="530370"/>
          </a:xfrm>
          <a:prstGeom prst="rect">
            <a:avLst/>
          </a:prstGeom>
        </p:spPr>
      </p:pic>
      <p:sp>
        <p:nvSpPr>
          <p:cNvPr id="8" name="9 CuadroTexto">
            <a:extLst>
              <a:ext uri="{FF2B5EF4-FFF2-40B4-BE49-F238E27FC236}">
                <a16:creationId xmlns:a16="http://schemas.microsoft.com/office/drawing/2014/main" id="{CC03339A-DFE5-6CD7-059B-FEB6648E86CA}"/>
              </a:ext>
            </a:extLst>
          </p:cNvPr>
          <p:cNvSpPr txBox="1"/>
          <p:nvPr/>
        </p:nvSpPr>
        <p:spPr>
          <a:xfrm>
            <a:off x="29887" y="536589"/>
            <a:ext cx="178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A0029"/>
                </a:solidFill>
              </a:rPr>
              <a:t>Applied Software </a:t>
            </a:r>
            <a:br>
              <a:rPr lang="en-GB" sz="1000" dirty="0">
                <a:solidFill>
                  <a:srgbClr val="7A0029"/>
                </a:solidFill>
              </a:rPr>
            </a:br>
            <a:r>
              <a:rPr lang="en-GB" sz="1000" dirty="0">
                <a:solidFill>
                  <a:srgbClr val="7A0029"/>
                </a:solidFill>
              </a:rPr>
              <a:t>Engineering Research Group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52CD1EB-CD62-89F3-B9CA-D1457E3C8158}"/>
              </a:ext>
            </a:extLst>
          </p:cNvPr>
          <p:cNvGrpSpPr>
            <a:grpSpLocks/>
          </p:cNvGrpSpPr>
          <p:nvPr/>
        </p:nvGrpSpPr>
        <p:grpSpPr bwMode="auto">
          <a:xfrm>
            <a:off x="7339534" y="2739906"/>
            <a:ext cx="4779715" cy="2920230"/>
            <a:chOff x="2245" y="1224"/>
            <a:chExt cx="3283" cy="2069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B37ED0F-EF44-85A3-B210-B8FD18770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" y="1224"/>
              <a:ext cx="3283" cy="2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C162B4A2-F07E-BC2C-B032-1FEE6242D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0">
              <a:off x="4663" y="1312"/>
              <a:ext cx="626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58BB70F-55DE-A3AD-E339-281F175E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t="4027" r="5285"/>
          <a:stretch/>
        </p:blipFill>
        <p:spPr bwMode="auto">
          <a:xfrm>
            <a:off x="10907331" y="0"/>
            <a:ext cx="1284669" cy="11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The Art of Asking Questions">
            <a:extLst>
              <a:ext uri="{FF2B5EF4-FFF2-40B4-BE49-F238E27FC236}">
                <a16:creationId xmlns:a16="http://schemas.microsoft.com/office/drawing/2014/main" id="{305754CF-F35E-74B0-AAA6-259D3F59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9" y="2270315"/>
            <a:ext cx="7856411" cy="4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89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CC1CF605ED2741A1A0AFEF918636F2" ma:contentTypeVersion="8" ma:contentTypeDescription="Create a new document." ma:contentTypeScope="" ma:versionID="0c2d36b2e1607d890f8e59450b43c6c5">
  <xsd:schema xmlns:xsd="http://www.w3.org/2001/XMLSchema" xmlns:xs="http://www.w3.org/2001/XMLSchema" xmlns:p="http://schemas.microsoft.com/office/2006/metadata/properties" xmlns:ns2="61493849-178a-4ad7-be5e-2acda842f470" targetNamespace="http://schemas.microsoft.com/office/2006/metadata/properties" ma:root="true" ma:fieldsID="ef35de2412154472ee32ac500e860cdc" ns2:_="">
    <xsd:import namespace="61493849-178a-4ad7-be5e-2acda842f4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93849-178a-4ad7-be5e-2acda842f4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68B32E-FEAE-49DA-B6C8-1AFFB37659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493849-178a-4ad7-be5e-2acda842f4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330ECD-EF2D-4FC2-B0D5-25C3E7E7E6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297E08-7A59-4402-B10A-F3B2F99505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356</Words>
  <Application>Microsoft Office PowerPoint</Application>
  <PresentationFormat>Panorámica</PresentationFormat>
  <Paragraphs>56</Paragraphs>
  <Slides>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Inter</vt:lpstr>
      <vt:lpstr>Tema de Office</vt:lpstr>
      <vt:lpstr>Image</vt:lpstr>
      <vt:lpstr>C-LEIAs: Client Learning Enabling Intelligent Assistants</vt:lpstr>
      <vt:lpstr>Presentación de PowerPoint</vt:lpstr>
      <vt:lpstr>Presentación de PowerPoint</vt:lpstr>
      <vt:lpstr>(Ex-Industry)</vt:lpstr>
      <vt:lpstr>AI applications in software engineering teaching C-LEIA: AI Assistant Customer Learning Enabler</vt:lpstr>
      <vt:lpstr>DEMO: https://bit.ly/LEIA-Example </vt:lpstr>
      <vt:lpstr>Ongoing work:</vt:lpstr>
      <vt:lpstr>Questions? Would you like to maintain contact and use this tool in your own scenario?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ANTONIO PAREJO MAESTRE</dc:creator>
  <cp:lastModifiedBy>JOSÉ ANTONIO PAREJO MAESTRE</cp:lastModifiedBy>
  <cp:revision>10</cp:revision>
  <dcterms:created xsi:type="dcterms:W3CDTF">2025-04-26T09:08:32Z</dcterms:created>
  <dcterms:modified xsi:type="dcterms:W3CDTF">2025-05-21T09:29:32Z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0x01010063CC1CF605ED2741A1A0AFEF918636F2</vt:lpwstr>
  </property>
</Properties>
</file>